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6858000" cx="9144000"/>
  <p:notesSz cx="6858000" cy="9144000"/>
  <p:embeddedFontLs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SourceSansPro-italic.fntdata"/><Relationship Id="rId8" Type="http://schemas.openxmlformats.org/officeDocument/2006/relationships/slide" Target="slides/slide3.xml"/><Relationship Id="rId3" Type="http://schemas.openxmlformats.org/officeDocument/2006/relationships/presProps" Target="presProps.xml"/><Relationship Id="rId21" Type="http://schemas.openxmlformats.org/officeDocument/2006/relationships/customXml" Target="../customXml/item2.xml"/><Relationship Id="rId12" Type="http://schemas.openxmlformats.org/officeDocument/2006/relationships/slide" Target="slides/slide7.xml"/><Relationship Id="rId17" Type="http://schemas.openxmlformats.org/officeDocument/2006/relationships/font" Target="fonts/SourceSansPro-bold.fntdata"/><Relationship Id="rId7" Type="http://schemas.openxmlformats.org/officeDocument/2006/relationships/slide" Target="slides/slide2.xml"/><Relationship Id="rId2" Type="http://schemas.openxmlformats.org/officeDocument/2006/relationships/viewProps" Target="viewProps.xml"/><Relationship Id="rId16" Type="http://schemas.openxmlformats.org/officeDocument/2006/relationships/font" Target="fonts/SourceSansPro-regular.fntdata"/><Relationship Id="rId20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font" Target="fonts/SourceSansPro-boldItalic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43c59fa057_0_16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43c59fa057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c59fa057_0_108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c59fa05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43c59fa057_0_11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43c59fa05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3c59fa057_0_127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3c59fa057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43c59fa057_0_134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43c59fa057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43c59fa057_0_140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43c59fa057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43c59fa057_0_145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43c59fa057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3c59fa057_0_151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3c59fa057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43c59fa057_0_162:notes"/>
          <p:cNvSpPr/>
          <p:nvPr>
            <p:ph idx="2" type="sldImg"/>
          </p:nvPr>
        </p:nvSpPr>
        <p:spPr>
          <a:xfrm>
            <a:off x="1143309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43c59fa057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urce Sans Pro"/>
              <a:buNone/>
              <a:defRPr sz="28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Sans Pro"/>
              <a:buChar char="●"/>
              <a:defRPr sz="180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●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Sans Pro"/>
              <a:buChar char="○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Sans Pro"/>
              <a:buChar char="■"/>
              <a:defRPr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Lessons from GTFS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do we make a de facto standard?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6. </a:t>
            </a:r>
            <a:r>
              <a:rPr lang="en"/>
              <a:t>Experimentation, practice observation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7. </a:t>
            </a:r>
            <a:r>
              <a:rPr lang="en"/>
              <a:t>Ongoing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0" name="Google Shape;11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1675"/>
            <a:ext cx="8684599" cy="519634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06400" lvl="0" marL="457200" rtl="0" algn="l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"/>
              <a:t>Pre-specification - clear use cases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536632"/>
            <a:ext cx="85206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Originally, GTFS = Google Transit</a:t>
            </a:r>
            <a:endParaRPr sz="2400"/>
          </a:p>
        </p:txBody>
      </p:sp>
      <p:pic>
        <p:nvPicPr>
          <p:cNvPr descr="Illustration of short name in the Google Transit User Interface"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525" y="2294400"/>
            <a:ext cx="6581001" cy="422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2. </a:t>
            </a:r>
            <a:r>
              <a:rPr lang="en"/>
              <a:t>Development of the specification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311700" y="1536632"/>
            <a:ext cx="8520600" cy="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/>
              <a:t>Originally, GTFS = Google Transit</a:t>
            </a:r>
            <a:endParaRPr sz="2400"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800" y="2361632"/>
            <a:ext cx="5924550" cy="41338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3</a:t>
            </a:r>
            <a:r>
              <a:rPr b="1" lang="en"/>
              <a:t>. </a:t>
            </a:r>
            <a:r>
              <a:rPr lang="en"/>
              <a:t>Provide training resources - </a:t>
            </a:r>
            <a:r>
              <a:rPr i="1" lang="en"/>
              <a:t>see bit.ly/gtfs-examples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475" y="1296750"/>
            <a:ext cx="6889651" cy="5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</a:t>
            </a:r>
            <a:r>
              <a:rPr b="1" lang="en"/>
              <a:t>. </a:t>
            </a:r>
            <a:r>
              <a:rPr lang="en"/>
              <a:t>Validation tools</a:t>
            </a:r>
            <a:r>
              <a:rPr lang="en" sz="2400"/>
              <a:t> (e.g. FeedValidator and schedule_viewer)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67"/>
            <a:ext cx="65055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4. </a:t>
            </a:r>
            <a:r>
              <a:rPr lang="en"/>
              <a:t>Validation tools</a:t>
            </a:r>
            <a:r>
              <a:rPr lang="en" sz="2400"/>
              <a:t> (e.g. FeedValidator and schedule_viewer)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09267"/>
            <a:ext cx="6505575" cy="5153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5</a:t>
            </a:r>
            <a:r>
              <a:rPr b="1" lang="en"/>
              <a:t>. </a:t>
            </a:r>
            <a:r>
              <a:rPr lang="en"/>
              <a:t>Encouraging adoption</a:t>
            </a:r>
            <a:endParaRPr i="1"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b="9949" l="0" r="0" t="9091"/>
          <a:stretch/>
        </p:blipFill>
        <p:spPr>
          <a:xfrm>
            <a:off x="0" y="1471687"/>
            <a:ext cx="9143999" cy="5386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3450" y="152400"/>
            <a:ext cx="7228171" cy="655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1"/>
          <p:cNvSpPr txBox="1"/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6</a:t>
            </a:r>
            <a:r>
              <a:rPr b="1" lang="en"/>
              <a:t>. </a:t>
            </a:r>
            <a:r>
              <a:rPr lang="en"/>
              <a:t>Experimentation, practice observation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7. </a:t>
            </a:r>
            <a:r>
              <a:rPr lang="en"/>
              <a:t>Ongoing development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661667"/>
            <a:ext cx="8684612" cy="5196333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B830E694EDB347B07C5DD7A1F00D1E" ma:contentTypeVersion="4" ma:contentTypeDescription="Create a new document." ma:contentTypeScope="" ma:versionID="2e133547983915c7ec436bafd208396a">
  <xsd:schema xmlns:xsd="http://www.w3.org/2001/XMLSchema" xmlns:xs="http://www.w3.org/2001/XMLSchema" xmlns:p="http://schemas.microsoft.com/office/2006/metadata/properties" xmlns:ns2="12265df8-71a5-47a6-9b7e-a10dc2e643ca" targetNamespace="http://schemas.microsoft.com/office/2006/metadata/properties" ma:root="true" ma:fieldsID="88acc5c27b63a310f061d830b1af1ffb" ns2:_="">
    <xsd:import namespace="12265df8-71a5-47a6-9b7e-a10dc2e643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265df8-71a5-47a6-9b7e-a10dc2e643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2706D1-EF4A-4590-91AA-15DC63E6CA6E}"/>
</file>

<file path=customXml/itemProps2.xml><?xml version="1.0" encoding="utf-8"?>
<ds:datastoreItem xmlns:ds="http://schemas.openxmlformats.org/officeDocument/2006/customXml" ds:itemID="{DE3D4E4E-3132-4D41-B8B9-AE2136246521}"/>
</file>

<file path=customXml/itemProps3.xml><?xml version="1.0" encoding="utf-8"?>
<ds:datastoreItem xmlns:ds="http://schemas.openxmlformats.org/officeDocument/2006/customXml" ds:itemID="{217633EA-1766-4B45-8A03-45B92B646D46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0x0101000AB830E694EDB347B07C5DD7A1F00D1E</vt:lpwstr>
  </property>
</Properties>
</file>